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6" r:id="rId5"/>
    <p:sldId id="267" r:id="rId6"/>
    <p:sldId id="265" r:id="rId7"/>
    <p:sldId id="264" r:id="rId8"/>
    <p:sldId id="260" r:id="rId9"/>
    <p:sldId id="262" r:id="rId10"/>
    <p:sldId id="26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EB2-269A-4266-A9C7-D1C406EFF5E5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8C35-49C9-4906-802F-171938C86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6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EB2-269A-4266-A9C7-D1C406EFF5E5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8C35-49C9-4906-802F-171938C86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6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EB2-269A-4266-A9C7-D1C406EFF5E5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8C35-49C9-4906-802F-171938C86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2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EB2-269A-4266-A9C7-D1C406EFF5E5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8C35-49C9-4906-802F-171938C86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87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EB2-269A-4266-A9C7-D1C406EFF5E5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8C35-49C9-4906-802F-171938C86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26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EB2-269A-4266-A9C7-D1C406EFF5E5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8C35-49C9-4906-802F-171938C86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5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EB2-269A-4266-A9C7-D1C406EFF5E5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8C35-49C9-4906-802F-171938C86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2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EB2-269A-4266-A9C7-D1C406EFF5E5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8C35-49C9-4906-802F-171938C86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16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EB2-269A-4266-A9C7-D1C406EFF5E5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8C35-49C9-4906-802F-171938C86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93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EB2-269A-4266-A9C7-D1C406EFF5E5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8C35-49C9-4906-802F-171938C86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89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EB2-269A-4266-A9C7-D1C406EFF5E5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8C35-49C9-4906-802F-171938C86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98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B5EB2-269A-4266-A9C7-D1C406EFF5E5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78C35-49C9-4906-802F-171938C86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29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ristians celebrating stations of the 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311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51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hristians celebrate easter sun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8305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christians celebrate easter sun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68952" cy="571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69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hristians celebrating stations of the 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16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hristians celebrating stations of the 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88640"/>
            <a:ext cx="876650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34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hristians celebrating good fri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36904" cy="500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7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christians celebrating good fri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48464" cy="583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86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good friday vig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826"/>
            <a:ext cx="4762500" cy="673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0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church decorated for easter sun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98242" cy="532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church decorated for easter sun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4032448" cy="538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664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hristians celebrate easter sun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1916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25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christians celebrate easter sun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3" y="136098"/>
            <a:ext cx="8844362" cy="552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925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</dc:creator>
  <cp:lastModifiedBy>Rebecca</cp:lastModifiedBy>
  <cp:revision>5</cp:revision>
  <dcterms:created xsi:type="dcterms:W3CDTF">2015-09-29T18:52:19Z</dcterms:created>
  <dcterms:modified xsi:type="dcterms:W3CDTF">2020-03-21T18:10:31Z</dcterms:modified>
</cp:coreProperties>
</file>